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0" r:id="rId18"/>
    <p:sldId id="272" r:id="rId19"/>
    <p:sldId id="273" r:id="rId20"/>
    <p:sldId id="274" r:id="rId21"/>
    <p:sldId id="311" r:id="rId22"/>
    <p:sldId id="275" r:id="rId23"/>
    <p:sldId id="276" r:id="rId24"/>
    <p:sldId id="277" r:id="rId25"/>
    <p:sldId id="312" r:id="rId26"/>
    <p:sldId id="278" r:id="rId27"/>
    <p:sldId id="279" r:id="rId28"/>
    <p:sldId id="313" r:id="rId29"/>
    <p:sldId id="280" r:id="rId30"/>
    <p:sldId id="314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64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8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8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3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4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1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7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4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4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0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8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75732"/>
            <a:ext cx="12088912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7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9047"/>
            <a:ext cx="1213654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9047"/>
            <a:ext cx="12146070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8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32863"/>
            <a:ext cx="12107965" cy="6792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8150" y="1095375"/>
            <a:ext cx="728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자동 완성 기능을 이용하면 각각의 문서 초안을 빠르게 만들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2651760"/>
            <a:ext cx="698269" cy="77308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5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7626"/>
            <a:ext cx="12146070" cy="67827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84580" y="4861249"/>
            <a:ext cx="3125755" cy="6904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97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7626"/>
            <a:ext cx="12136544" cy="6782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8375" y="1438275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오픈소스 모델을 이용하고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76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1916"/>
            <a:ext cx="12107965" cy="675416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6800850" y="1019175"/>
            <a:ext cx="409575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86450" y="1690688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하나의 주제를 두고서 여러가지 맥락을 </a:t>
            </a:r>
            <a:r>
              <a:rPr lang="ko-KR" altLang="en-US" dirty="0" err="1" smtClean="0"/>
              <a:t>바꿔봄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29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9047"/>
            <a:ext cx="1213654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8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8100"/>
            <a:ext cx="12155596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6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2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47153"/>
            <a:ext cx="12107965" cy="676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50" y="107632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이미지의 완성도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3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60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18574"/>
            <a:ext cx="12117491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90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8100"/>
            <a:ext cx="1213654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1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3337"/>
            <a:ext cx="12136544" cy="68113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820149" y="1167925"/>
            <a:ext cx="3277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색상에 따라서 이미지가 어떻게 바뀌는지 확인</a:t>
            </a:r>
          </a:p>
        </p:txBody>
      </p:sp>
    </p:spTree>
    <p:extLst>
      <p:ext uri="{BB962C8B-B14F-4D97-AF65-F5344CB8AC3E}">
        <p14:creationId xmlns:p14="http://schemas.microsoft.com/office/powerpoint/2010/main" val="1971877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3337"/>
            <a:ext cx="1214607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58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37626"/>
            <a:ext cx="12174649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40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8574"/>
            <a:ext cx="12155596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3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3811"/>
            <a:ext cx="12136544" cy="6830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86800" y="141922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스타일 변경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다양한 스타일을 알고 있어야 함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345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3337"/>
            <a:ext cx="1214607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4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3337"/>
            <a:ext cx="12136544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4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7153"/>
            <a:ext cx="12127017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60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13811"/>
            <a:ext cx="1211749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00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8574"/>
            <a:ext cx="12155596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7153"/>
            <a:ext cx="12155596" cy="676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9350" y="1323975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달리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을 이용할 수 있음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391025" y="1476375"/>
            <a:ext cx="1724025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106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03718" y="1093826"/>
            <a:ext cx="38976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문자 </a:t>
            </a:r>
            <a:r>
              <a:rPr lang="ko-KR" altLang="en-US" dirty="0"/>
              <a:t>디자인</a:t>
            </a:r>
          </a:p>
          <a:p>
            <a:r>
              <a:rPr lang="ko-KR" altLang="en-US" dirty="0"/>
              <a:t>한국어의 경우에는 학습량이 </a:t>
            </a:r>
            <a:r>
              <a:rPr lang="ko-KR" altLang="en-US" dirty="0" smtClean="0"/>
              <a:t>부족</a:t>
            </a:r>
            <a:endParaRPr lang="en-US" altLang="ko-KR" dirty="0" smtClean="0"/>
          </a:p>
          <a:p>
            <a:r>
              <a:rPr lang="ko-KR" altLang="en-US" dirty="0" smtClean="0"/>
              <a:t>색상</a:t>
            </a:r>
            <a:r>
              <a:rPr lang="ko-KR" altLang="en-US" dirty="0"/>
              <a:t>, 텍스처, 스타일 기술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7825" y="51917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text</a:t>
            </a:r>
            <a:r>
              <a:rPr lang="ko-KR" altLang="en-US" dirty="0"/>
              <a:t> 혹은 글자</a:t>
            </a:r>
          </a:p>
          <a:p>
            <a:r>
              <a:rPr lang="ko-KR" altLang="en-US" dirty="0"/>
              <a:t>"글자"</a:t>
            </a:r>
          </a:p>
          <a:p>
            <a:r>
              <a:rPr lang="ko-KR" altLang="en-US" dirty="0"/>
              <a:t>**글자**</a:t>
            </a:r>
          </a:p>
        </p:txBody>
      </p:sp>
    </p:spTree>
    <p:extLst>
      <p:ext uri="{BB962C8B-B14F-4D97-AF65-F5344CB8AC3E}">
        <p14:creationId xmlns:p14="http://schemas.microsoft.com/office/powerpoint/2010/main" val="396312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23337"/>
            <a:ext cx="12117491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17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56679"/>
            <a:ext cx="12127017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26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2863"/>
            <a:ext cx="12146070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1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0585" y="483792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다시 생성할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84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2390"/>
            <a:ext cx="1215559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18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8100"/>
            <a:ext cx="1213654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2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28100"/>
            <a:ext cx="12107965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7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18574"/>
            <a:ext cx="12107965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3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7626"/>
            <a:ext cx="1214607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03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28100"/>
            <a:ext cx="12165123" cy="6801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4150" y="102870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클립 아트 스타일 검색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07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28100"/>
            <a:ext cx="1211749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97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2863"/>
            <a:ext cx="12136544" cy="67922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0893" y="3428999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카메라 기종도 추가할 수 있음.</a:t>
            </a:r>
          </a:p>
        </p:txBody>
      </p:sp>
    </p:spTree>
    <p:extLst>
      <p:ext uri="{BB962C8B-B14F-4D97-AF65-F5344CB8AC3E}">
        <p14:creationId xmlns:p14="http://schemas.microsoft.com/office/powerpoint/2010/main" val="4247355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71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8100"/>
            <a:ext cx="12155596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59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28100"/>
            <a:ext cx="12174649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0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32863"/>
            <a:ext cx="12117491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73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8100"/>
            <a:ext cx="12136544" cy="6801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8016" y="98802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펭귄 선택 후 모습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00450" y="4457700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다른 사람이 작업한 이미지를 템플릿으로 활용할 수 있음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1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28100"/>
            <a:ext cx="1216512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3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3811"/>
            <a:ext cx="12136544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8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28100"/>
            <a:ext cx="12174649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90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28100"/>
            <a:ext cx="1216512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88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3337"/>
            <a:ext cx="1214607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0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42390"/>
            <a:ext cx="12107965" cy="677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" y="278130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글자를 잘 </a:t>
            </a:r>
            <a:r>
              <a:rPr lang="ko-KR" altLang="en-US" dirty="0" err="1" smtClean="0"/>
              <a:t>그려줌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73817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32863"/>
            <a:ext cx="12117491" cy="6792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0975" y="294322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한글 인식 안됨</a:t>
            </a:r>
            <a:endParaRPr lang="en-US" altLang="ko-KR" dirty="0" smtClean="0"/>
          </a:p>
          <a:p>
            <a:r>
              <a:rPr lang="ko-KR" altLang="en-US" dirty="0" smtClean="0"/>
              <a:t>번역해서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32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8100"/>
            <a:ext cx="1212701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28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28100"/>
            <a:ext cx="12193702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95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51942"/>
            <a:ext cx="12127017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3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28100"/>
            <a:ext cx="12107965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6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32863"/>
            <a:ext cx="12117491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1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8574"/>
            <a:ext cx="12155596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4975" y="617696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바꿔야 하는 부분만 대괄호로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23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104</Words>
  <Application>Microsoft Office PowerPoint</Application>
  <PresentationFormat>와이드스크린</PresentationFormat>
  <Paragraphs>23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14</cp:revision>
  <dcterms:created xsi:type="dcterms:W3CDTF">2025-03-22T12:05:33Z</dcterms:created>
  <dcterms:modified xsi:type="dcterms:W3CDTF">2025-03-30T07:24:22Z</dcterms:modified>
</cp:coreProperties>
</file>